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6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89" indent="0" algn="ctr">
              <a:buNone/>
              <a:defRPr sz="2000"/>
            </a:lvl2pPr>
            <a:lvl3pPr marL="914377" indent="0" algn="ctr">
              <a:buNone/>
              <a:defRPr sz="1800"/>
            </a:lvl3pPr>
            <a:lvl4pPr marL="1371566" indent="0" algn="ctr">
              <a:buNone/>
              <a:defRPr sz="1600"/>
            </a:lvl4pPr>
            <a:lvl5pPr marL="1828754" indent="0" algn="ctr">
              <a:buNone/>
              <a:defRPr sz="1600"/>
            </a:lvl5pPr>
            <a:lvl6pPr marL="2285943" indent="0" algn="ctr">
              <a:buNone/>
              <a:defRPr sz="1600"/>
            </a:lvl6pPr>
            <a:lvl7pPr marL="2743131" indent="0" algn="ctr">
              <a:buNone/>
              <a:defRPr sz="1600"/>
            </a:lvl7pPr>
            <a:lvl8pPr marL="3200320" indent="0" algn="ctr">
              <a:buNone/>
              <a:defRPr sz="1600"/>
            </a:lvl8pPr>
            <a:lvl9pPr marL="3657509" indent="0" algn="ctr">
              <a:buNone/>
              <a:defRPr sz="1600"/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3967308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666207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097966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38021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7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5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5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4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13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3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5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7129981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5043100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7929393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8844162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358218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79290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1767180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agem 6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FE06A6-DAC1-483F-9EB5-B90D51ED5BA8}" type="datetimeFigureOut">
              <a:rPr lang="pt-BR" smtClean="0"/>
              <a:t>17/11/2023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8EE483-D199-480B-B0D0-B9841DE9CF91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739266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230788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Carlos Whendel Kreme</dc:creator>
  <cp:lastModifiedBy>Carlos Whendel Kreme</cp:lastModifiedBy>
  <cp:revision>1</cp:revision>
  <dcterms:created xsi:type="dcterms:W3CDTF">2023-11-17T10:57:37Z</dcterms:created>
  <dcterms:modified xsi:type="dcterms:W3CDTF">2023-11-17T11:00:09Z</dcterms:modified>
</cp:coreProperties>
</file>

<file path=docProps/thumbnail.jpeg>
</file>