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06A6-DAC1-483F-9EB5-B90D51ED5BA8}" type="datetimeFigureOut">
              <a:rPr lang="pt-BR" smtClean="0"/>
              <a:t>17/11/2023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EE483-D199-480B-B0D0-B9841DE9CF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6730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06A6-DAC1-483F-9EB5-B90D51ED5BA8}" type="datetimeFigureOut">
              <a:rPr lang="pt-BR" smtClean="0"/>
              <a:t>17/11/2023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EE483-D199-480B-B0D0-B9841DE9CF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6620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06A6-DAC1-483F-9EB5-B90D51ED5BA8}" type="datetimeFigureOut">
              <a:rPr lang="pt-BR" smtClean="0"/>
              <a:t>17/11/2023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EE483-D199-480B-B0D0-B9841DE9CF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979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06A6-DAC1-483F-9EB5-B90D51ED5BA8}" type="datetimeFigureOut">
              <a:rPr lang="pt-BR" smtClean="0"/>
              <a:t>17/11/2023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EE483-D199-480B-B0D0-B9841DE9CF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80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06A6-DAC1-483F-9EB5-B90D51ED5BA8}" type="datetimeFigureOut">
              <a:rPr lang="pt-BR" smtClean="0"/>
              <a:t>17/11/2023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EE483-D199-480B-B0D0-B9841DE9CF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2998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06A6-DAC1-483F-9EB5-B90D51ED5BA8}" type="datetimeFigureOut">
              <a:rPr lang="pt-BR" smtClean="0"/>
              <a:t>17/11/2023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EE483-D199-480B-B0D0-B9841DE9CF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43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06A6-DAC1-483F-9EB5-B90D51ED5BA8}" type="datetimeFigureOut">
              <a:rPr lang="pt-BR" smtClean="0"/>
              <a:t>17/11/2023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EE483-D199-480B-B0D0-B9841DE9CF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9293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06A6-DAC1-483F-9EB5-B90D51ED5BA8}" type="datetimeFigureOut">
              <a:rPr lang="pt-BR" smtClean="0"/>
              <a:t>17/11/2023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EE483-D199-480B-B0D0-B9841DE9CF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8441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06A6-DAC1-483F-9EB5-B90D51ED5BA8}" type="datetimeFigureOut">
              <a:rPr lang="pt-BR" smtClean="0"/>
              <a:t>17/11/2023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EE483-D199-480B-B0D0-B9841DE9CF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5821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06A6-DAC1-483F-9EB5-B90D51ED5BA8}" type="datetimeFigureOut">
              <a:rPr lang="pt-BR" smtClean="0"/>
              <a:t>17/11/2023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EE483-D199-480B-B0D0-B9841DE9CF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9290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06A6-DAC1-483F-9EB5-B90D51ED5BA8}" type="datetimeFigureOut">
              <a:rPr lang="pt-BR" smtClean="0"/>
              <a:t>17/11/2023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EE483-D199-480B-B0D0-B9841DE9CF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6718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E06A6-DAC1-483F-9EB5-B90D51ED5BA8}" type="datetimeFigureOut">
              <a:rPr lang="pt-BR" smtClean="0"/>
              <a:t>17/11/2023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EE483-D199-480B-B0D0-B9841DE9CF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3926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307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Carlos Whendel Kreme</dc:creator>
  <cp:lastModifiedBy>Carlos Whendel Kreme</cp:lastModifiedBy>
  <cp:revision>1</cp:revision>
  <dcterms:created xsi:type="dcterms:W3CDTF">2023-11-17T10:57:37Z</dcterms:created>
  <dcterms:modified xsi:type="dcterms:W3CDTF">2023-11-17T11:00:09Z</dcterms:modified>
</cp:coreProperties>
</file>